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68" r:id="rId3"/>
    <p:sldId id="258" r:id="rId4"/>
    <p:sldId id="292" r:id="rId5"/>
    <p:sldId id="289" r:id="rId6"/>
    <p:sldId id="290" r:id="rId7"/>
    <p:sldId id="282" r:id="rId8"/>
    <p:sldId id="283" r:id="rId9"/>
    <p:sldId id="286" r:id="rId10"/>
    <p:sldId id="281" r:id="rId11"/>
    <p:sldId id="284" r:id="rId12"/>
    <p:sldId id="280" r:id="rId13"/>
    <p:sldId id="269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2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 dirty="0" smtClean="0"/>
              <a:t>Lemorzsolódók aránya a bevontakhoz képest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Y értékek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</c:marker>
          <c:trendline>
            <c:trendlineType val="linear"/>
            <c:dispRSqr val="0"/>
            <c:dispEq val="0"/>
          </c:trendline>
          <c:xVal>
            <c:numRef>
              <c:f>Munka1!$A$2:$A$64</c:f>
              <c:numCache>
                <c:formatCode>#,##0</c:formatCode>
                <c:ptCount val="63"/>
                <c:pt idx="0">
                  <c:v>1608</c:v>
                </c:pt>
                <c:pt idx="1">
                  <c:v>2170</c:v>
                </c:pt>
                <c:pt idx="2">
                  <c:v>2279</c:v>
                </c:pt>
                <c:pt idx="3">
                  <c:v>2377</c:v>
                </c:pt>
                <c:pt idx="4">
                  <c:v>2486</c:v>
                </c:pt>
                <c:pt idx="5">
                  <c:v>2607</c:v>
                </c:pt>
                <c:pt idx="6">
                  <c:v>2669</c:v>
                </c:pt>
                <c:pt idx="7">
                  <c:v>2941</c:v>
                </c:pt>
                <c:pt idx="8">
                  <c:v>3358</c:v>
                </c:pt>
                <c:pt idx="9">
                  <c:v>3946</c:v>
                </c:pt>
                <c:pt idx="10">
                  <c:v>5306</c:v>
                </c:pt>
                <c:pt idx="11">
                  <c:v>6501</c:v>
                </c:pt>
                <c:pt idx="12">
                  <c:v>7463</c:v>
                </c:pt>
                <c:pt idx="13">
                  <c:v>8186</c:v>
                </c:pt>
                <c:pt idx="14">
                  <c:v>9100</c:v>
                </c:pt>
                <c:pt idx="15">
                  <c:v>10089</c:v>
                </c:pt>
                <c:pt idx="16">
                  <c:v>10285</c:v>
                </c:pt>
                <c:pt idx="17">
                  <c:v>10495</c:v>
                </c:pt>
                <c:pt idx="18">
                  <c:v>10706</c:v>
                </c:pt>
                <c:pt idx="19">
                  <c:v>11750</c:v>
                </c:pt>
                <c:pt idx="20">
                  <c:v>12561</c:v>
                </c:pt>
                <c:pt idx="21">
                  <c:v>13172</c:v>
                </c:pt>
                <c:pt idx="22">
                  <c:v>14094</c:v>
                </c:pt>
                <c:pt idx="23">
                  <c:v>14637</c:v>
                </c:pt>
                <c:pt idx="24">
                  <c:v>15279</c:v>
                </c:pt>
                <c:pt idx="25">
                  <c:v>15687</c:v>
                </c:pt>
                <c:pt idx="26">
                  <c:v>16560</c:v>
                </c:pt>
                <c:pt idx="27">
                  <c:v>17393</c:v>
                </c:pt>
                <c:pt idx="28">
                  <c:v>18397</c:v>
                </c:pt>
                <c:pt idx="29">
                  <c:v>19184</c:v>
                </c:pt>
                <c:pt idx="30">
                  <c:v>19883</c:v>
                </c:pt>
                <c:pt idx="31">
                  <c:v>20404</c:v>
                </c:pt>
                <c:pt idx="32">
                  <c:v>20807</c:v>
                </c:pt>
                <c:pt idx="33">
                  <c:v>20954</c:v>
                </c:pt>
                <c:pt idx="34">
                  <c:v>21449</c:v>
                </c:pt>
                <c:pt idx="35">
                  <c:v>21948</c:v>
                </c:pt>
                <c:pt idx="36">
                  <c:v>22966</c:v>
                </c:pt>
                <c:pt idx="37">
                  <c:v>23718</c:v>
                </c:pt>
                <c:pt idx="38">
                  <c:v>24812</c:v>
                </c:pt>
                <c:pt idx="39">
                  <c:v>28659</c:v>
                </c:pt>
                <c:pt idx="40">
                  <c:v>32768</c:v>
                </c:pt>
                <c:pt idx="41">
                  <c:v>34557</c:v>
                </c:pt>
                <c:pt idx="42">
                  <c:v>34557</c:v>
                </c:pt>
                <c:pt idx="43">
                  <c:v>35652</c:v>
                </c:pt>
                <c:pt idx="44">
                  <c:v>36884</c:v>
                </c:pt>
                <c:pt idx="45">
                  <c:v>37949</c:v>
                </c:pt>
                <c:pt idx="46">
                  <c:v>39481</c:v>
                </c:pt>
                <c:pt idx="47">
                  <c:v>40250</c:v>
                </c:pt>
                <c:pt idx="48">
                  <c:v>41244</c:v>
                </c:pt>
                <c:pt idx="49">
                  <c:v>41973</c:v>
                </c:pt>
                <c:pt idx="50">
                  <c:v>42764</c:v>
                </c:pt>
                <c:pt idx="51">
                  <c:v>43338</c:v>
                </c:pt>
                <c:pt idx="52">
                  <c:v>43716</c:v>
                </c:pt>
                <c:pt idx="53">
                  <c:v>44417</c:v>
                </c:pt>
                <c:pt idx="54">
                  <c:v>45625</c:v>
                </c:pt>
                <c:pt idx="55">
                  <c:v>46218</c:v>
                </c:pt>
                <c:pt idx="56">
                  <c:v>85000</c:v>
                </c:pt>
              </c:numCache>
            </c:numRef>
          </c:xVal>
          <c:yVal>
            <c:numRef>
              <c:f>Munka1!$B$2:$B$58</c:f>
              <c:numCache>
                <c:formatCode>0.00%</c:formatCode>
                <c:ptCount val="57"/>
                <c:pt idx="0">
                  <c:v>1.0572139303482588E-2</c:v>
                </c:pt>
                <c:pt idx="1">
                  <c:v>1.2442396313364055E-2</c:v>
                </c:pt>
                <c:pt idx="2">
                  <c:v>1.3602457218078104E-2</c:v>
                </c:pt>
                <c:pt idx="3">
                  <c:v>2.0614219604543543E-2</c:v>
                </c:pt>
                <c:pt idx="4">
                  <c:v>2.6950925181013677E-2</c:v>
                </c:pt>
                <c:pt idx="5">
                  <c:v>3.4906022247794398E-2</c:v>
                </c:pt>
                <c:pt idx="6">
                  <c:v>3.6717871862120645E-2</c:v>
                </c:pt>
                <c:pt idx="7">
                  <c:v>3.944236654199252E-2</c:v>
                </c:pt>
                <c:pt idx="8">
                  <c:v>3.6926742108397859E-2</c:v>
                </c:pt>
                <c:pt idx="9">
                  <c:v>3.4211860111505323E-2</c:v>
                </c:pt>
                <c:pt idx="10">
                  <c:v>2.8835280814172633E-2</c:v>
                </c:pt>
                <c:pt idx="11">
                  <c:v>2.5996000615289956E-2</c:v>
                </c:pt>
                <c:pt idx="12">
                  <c:v>2.4520970119254991E-2</c:v>
                </c:pt>
                <c:pt idx="13">
                  <c:v>2.4431956999755679E-2</c:v>
                </c:pt>
                <c:pt idx="14">
                  <c:v>2.4835164835164836E-2</c:v>
                </c:pt>
                <c:pt idx="15">
                  <c:v>2.6662701952621666E-2</c:v>
                </c:pt>
                <c:pt idx="16">
                  <c:v>2.8196402527953329E-2</c:v>
                </c:pt>
                <c:pt idx="17">
                  <c:v>3.2682229633158644E-2</c:v>
                </c:pt>
                <c:pt idx="18">
                  <c:v>3.4933682047450031E-2</c:v>
                </c:pt>
                <c:pt idx="19">
                  <c:v>3.5404255319148939E-2</c:v>
                </c:pt>
                <c:pt idx="20">
                  <c:v>3.6621288114003663E-2</c:v>
                </c:pt>
                <c:pt idx="21">
                  <c:v>3.6592772547828729E-2</c:v>
                </c:pt>
                <c:pt idx="22">
                  <c:v>3.6469419611182066E-2</c:v>
                </c:pt>
                <c:pt idx="23">
                  <c:v>3.7439365990298561E-2</c:v>
                </c:pt>
                <c:pt idx="24">
                  <c:v>3.8942339158321883E-2</c:v>
                </c:pt>
                <c:pt idx="25">
                  <c:v>3.9076942691400524E-2</c:v>
                </c:pt>
                <c:pt idx="26">
                  <c:v>3.9794685990338162E-2</c:v>
                </c:pt>
                <c:pt idx="27">
                  <c:v>3.8866210544471917E-2</c:v>
                </c:pt>
                <c:pt idx="28">
                  <c:v>3.8267108767733871E-2</c:v>
                </c:pt>
                <c:pt idx="29">
                  <c:v>3.7427022518765639E-2</c:v>
                </c:pt>
                <c:pt idx="30">
                  <c:v>3.8877432982950259E-2</c:v>
                </c:pt>
                <c:pt idx="31">
                  <c:v>3.9992158400313664E-2</c:v>
                </c:pt>
                <c:pt idx="32">
                  <c:v>4.1764790695439036E-2</c:v>
                </c:pt>
                <c:pt idx="33">
                  <c:v>4.228309630619452E-2</c:v>
                </c:pt>
                <c:pt idx="34">
                  <c:v>4.3405286959765026E-2</c:v>
                </c:pt>
                <c:pt idx="35">
                  <c:v>4.4650993256788771E-2</c:v>
                </c:pt>
                <c:pt idx="36">
                  <c:v>4.4892449708264393E-2</c:v>
                </c:pt>
                <c:pt idx="37">
                  <c:v>4.5830171178008264E-2</c:v>
                </c:pt>
                <c:pt idx="38">
                  <c:v>4.4978236337256165E-2</c:v>
                </c:pt>
                <c:pt idx="39">
                  <c:v>3.9917652395408072E-2</c:v>
                </c:pt>
                <c:pt idx="40">
                  <c:v>3.5430908203125E-2</c:v>
                </c:pt>
                <c:pt idx="41">
                  <c:v>3.5506554388401772E-2</c:v>
                </c:pt>
                <c:pt idx="42">
                  <c:v>3.5506554388401772E-2</c:v>
                </c:pt>
                <c:pt idx="43">
                  <c:v>3.7641647032424549E-2</c:v>
                </c:pt>
                <c:pt idx="44">
                  <c:v>3.7956837653182952E-2</c:v>
                </c:pt>
                <c:pt idx="45">
                  <c:v>3.8578091649318823E-2</c:v>
                </c:pt>
                <c:pt idx="46">
                  <c:v>3.8803475089283453E-2</c:v>
                </c:pt>
                <c:pt idx="47">
                  <c:v>3.9304347826086959E-2</c:v>
                </c:pt>
                <c:pt idx="48">
                  <c:v>4.0005819028222284E-2</c:v>
                </c:pt>
                <c:pt idx="49">
                  <c:v>4.1717294451194813E-2</c:v>
                </c:pt>
                <c:pt idx="50">
                  <c:v>4.4336357684033302E-2</c:v>
                </c:pt>
                <c:pt idx="51">
                  <c:v>4.5341270940052608E-2</c:v>
                </c:pt>
                <c:pt idx="52">
                  <c:v>4.6024338914813799E-2</c:v>
                </c:pt>
                <c:pt idx="53">
                  <c:v>4.8067181484566721E-2</c:v>
                </c:pt>
                <c:pt idx="54">
                  <c:v>4.9994520547945204E-2</c:v>
                </c:pt>
                <c:pt idx="55">
                  <c:v>5.0716171188714354E-2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436992"/>
        <c:axId val="35668736"/>
      </c:scatterChart>
      <c:valAx>
        <c:axId val="122436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hu-HU" b="0" dirty="0" smtClean="0"/>
                  <a:t>fő</a:t>
                </a:r>
                <a:endParaRPr lang="hu-HU" b="0" dirty="0"/>
              </a:p>
            </c:rich>
          </c:tx>
          <c:layout>
            <c:manualLayout>
              <c:xMode val="edge"/>
              <c:yMode val="edge"/>
              <c:x val="0.94558520462719942"/>
              <c:y val="0.89905286455059386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35668736"/>
        <c:crosses val="autoZero"/>
        <c:crossBetween val="midCat"/>
      </c:valAx>
      <c:valAx>
        <c:axId val="3566873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2243699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F0B3CD-CB08-4D12-A688-01087C526C77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22863ADF-688F-4731-A70A-355BF6FF7809}">
      <dgm:prSet phldrT="[Szöveg]" custT="1"/>
      <dgm:spPr/>
      <dgm:t>
        <a:bodyPr/>
        <a:lstStyle/>
        <a:p>
          <a:r>
            <a:rPr lang="hu-HU" sz="2400" dirty="0" smtClean="0"/>
            <a:t>alacsony iskolai végzettséggel rendelkező felnőttek</a:t>
          </a:r>
          <a:endParaRPr lang="hu-HU" sz="2400" dirty="0"/>
        </a:p>
      </dgm:t>
    </dgm:pt>
    <dgm:pt modelId="{75785DBD-C6EE-4E02-9DB4-28B6D20664E1}" type="parTrans" cxnId="{639BC080-7E20-4959-AB91-D3F1303BD726}">
      <dgm:prSet/>
      <dgm:spPr/>
      <dgm:t>
        <a:bodyPr/>
        <a:lstStyle/>
        <a:p>
          <a:endParaRPr lang="hu-HU"/>
        </a:p>
      </dgm:t>
    </dgm:pt>
    <dgm:pt modelId="{9D1C80D0-108F-4140-86D2-8461961FDAE2}" type="sibTrans" cxnId="{639BC080-7E20-4959-AB91-D3F1303BD726}">
      <dgm:prSet/>
      <dgm:spPr/>
      <dgm:t>
        <a:bodyPr/>
        <a:lstStyle/>
        <a:p>
          <a:endParaRPr lang="hu-HU"/>
        </a:p>
      </dgm:t>
    </dgm:pt>
    <dgm:pt modelId="{FF5A2A1D-4C2A-4D0B-8B22-F888B8C66649}">
      <dgm:prSet phldrT="[Szöveg]" custT="1"/>
      <dgm:spPr/>
      <dgm:t>
        <a:bodyPr/>
        <a:lstStyle/>
        <a:p>
          <a:r>
            <a:rPr lang="hu-HU" sz="2400" dirty="0" smtClean="0"/>
            <a:t>képzés, szolgáltatás</a:t>
          </a:r>
          <a:endParaRPr lang="hu-HU" sz="2400" dirty="0"/>
        </a:p>
      </dgm:t>
    </dgm:pt>
    <dgm:pt modelId="{65AE4192-7DAC-48DF-A27A-0C994FFCA674}" type="parTrans" cxnId="{EC71B185-43A6-4411-B543-9FE54FA29120}">
      <dgm:prSet/>
      <dgm:spPr/>
      <dgm:t>
        <a:bodyPr/>
        <a:lstStyle/>
        <a:p>
          <a:endParaRPr lang="hu-HU"/>
        </a:p>
      </dgm:t>
    </dgm:pt>
    <dgm:pt modelId="{2C470606-1EED-45D7-B504-FB6243C21A7E}" type="sibTrans" cxnId="{EC71B185-43A6-4411-B543-9FE54FA29120}">
      <dgm:prSet/>
      <dgm:spPr/>
      <dgm:t>
        <a:bodyPr/>
        <a:lstStyle/>
        <a:p>
          <a:endParaRPr lang="hu-HU"/>
        </a:p>
      </dgm:t>
    </dgm:pt>
    <dgm:pt modelId="{791170FE-B0A6-48C2-B2F0-D35F9100AFE4}">
      <dgm:prSet phldrT="[Szöveg]" custT="1"/>
      <dgm:spPr/>
      <dgm:t>
        <a:bodyPr/>
        <a:lstStyle/>
        <a:p>
          <a:r>
            <a:rPr lang="hu-HU" sz="2400" dirty="0" smtClean="0"/>
            <a:t>elsődleges munkaerőpiacon való elhelyezkedés lehetőségének megteremtése</a:t>
          </a:r>
          <a:endParaRPr lang="hu-HU" sz="2400" dirty="0"/>
        </a:p>
      </dgm:t>
    </dgm:pt>
    <dgm:pt modelId="{AC16B2C6-9147-41FC-876C-D43A356E0D50}" type="parTrans" cxnId="{E9452A7C-D62C-4D00-B6DB-0E7BDF49AC8D}">
      <dgm:prSet/>
      <dgm:spPr/>
      <dgm:t>
        <a:bodyPr/>
        <a:lstStyle/>
        <a:p>
          <a:endParaRPr lang="hu-HU"/>
        </a:p>
      </dgm:t>
    </dgm:pt>
    <dgm:pt modelId="{3F991E46-3474-4FF6-B000-5671A1233207}" type="sibTrans" cxnId="{E9452A7C-D62C-4D00-B6DB-0E7BDF49AC8D}">
      <dgm:prSet/>
      <dgm:spPr/>
      <dgm:t>
        <a:bodyPr/>
        <a:lstStyle/>
        <a:p>
          <a:endParaRPr lang="hu-HU"/>
        </a:p>
      </dgm:t>
    </dgm:pt>
    <dgm:pt modelId="{27F14585-0E23-4D9A-9C63-C082169C2384}" type="pres">
      <dgm:prSet presAssocID="{5CF0B3CD-CB08-4D12-A688-01087C526C77}" presName="linearFlow" presStyleCnt="0">
        <dgm:presLayoutVars>
          <dgm:resizeHandles val="exact"/>
        </dgm:presLayoutVars>
      </dgm:prSet>
      <dgm:spPr/>
    </dgm:pt>
    <dgm:pt modelId="{E57E51F7-61B8-4AAF-A1D2-7328988EDD86}" type="pres">
      <dgm:prSet presAssocID="{22863ADF-688F-4731-A70A-355BF6FF7809}" presName="node" presStyleLbl="node1" presStyleIdx="0" presStyleCnt="3" custScaleX="142114" custScaleY="219859" custLinFactNeighborX="-80815" custLinFactNeighborY="505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5832F3-33DF-4BF8-8001-831D9D7044AF}" type="pres">
      <dgm:prSet presAssocID="{9D1C80D0-108F-4140-86D2-8461961FDAE2}" presName="sibTrans" presStyleLbl="sibTrans2D1" presStyleIdx="0" presStyleCnt="2" custScaleY="138866" custLinFactNeighborX="-9289" custLinFactNeighborY="-43876"/>
      <dgm:spPr/>
    </dgm:pt>
    <dgm:pt modelId="{383555B7-2259-4EB0-9BD8-2E41175F5992}" type="pres">
      <dgm:prSet presAssocID="{9D1C80D0-108F-4140-86D2-8461961FDAE2}" presName="connectorText" presStyleLbl="sibTrans2D1" presStyleIdx="0" presStyleCnt="2"/>
      <dgm:spPr/>
    </dgm:pt>
    <dgm:pt modelId="{DF5690A2-5A87-47D5-BE20-3CA4839781A5}" type="pres">
      <dgm:prSet presAssocID="{FF5A2A1D-4C2A-4D0B-8B22-F888B8C66649}" presName="node" presStyleLbl="node1" presStyleIdx="1" presStyleCnt="3" custScaleX="115331" custScaleY="93711" custLinFactX="8412" custLinFactNeighborX="100000" custLinFactNeighborY="-93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5B6B2C0-FB23-4510-B6EE-CEDB84390E26}" type="pres">
      <dgm:prSet presAssocID="{2C470606-1EED-45D7-B504-FB6243C21A7E}" presName="sibTrans" presStyleLbl="sibTrans2D1" presStyleIdx="1" presStyleCnt="2" custScaleY="158883" custLinFactNeighborX="-7425" custLinFactNeighborY="49391"/>
      <dgm:spPr/>
    </dgm:pt>
    <dgm:pt modelId="{660505C9-00B1-4401-9E6A-690358AE0DC3}" type="pres">
      <dgm:prSet presAssocID="{2C470606-1EED-45D7-B504-FB6243C21A7E}" presName="connectorText" presStyleLbl="sibTrans2D1" presStyleIdx="1" presStyleCnt="2"/>
      <dgm:spPr/>
    </dgm:pt>
    <dgm:pt modelId="{7BCD413D-C4EA-4CBC-9B85-82F807948439}" type="pres">
      <dgm:prSet presAssocID="{791170FE-B0A6-48C2-B2F0-D35F9100AFE4}" presName="node" presStyleLbl="node1" presStyleIdx="2" presStyleCnt="3" custScaleX="135798" custScaleY="253698" custLinFactNeighborX="-77280" custLinFactNeighborY="-945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9B9FF647-EA94-442E-8744-5262E74D94C8}" type="presOf" srcId="{9D1C80D0-108F-4140-86D2-8461961FDAE2}" destId="{383555B7-2259-4EB0-9BD8-2E41175F5992}" srcOrd="1" destOrd="0" presId="urn:microsoft.com/office/officeart/2005/8/layout/process2"/>
    <dgm:cxn modelId="{9E739D75-4C7A-4B47-8613-461073D4E09F}" type="presOf" srcId="{2C470606-1EED-45D7-B504-FB6243C21A7E}" destId="{660505C9-00B1-4401-9E6A-690358AE0DC3}" srcOrd="1" destOrd="0" presId="urn:microsoft.com/office/officeart/2005/8/layout/process2"/>
    <dgm:cxn modelId="{639BC080-7E20-4959-AB91-D3F1303BD726}" srcId="{5CF0B3CD-CB08-4D12-A688-01087C526C77}" destId="{22863ADF-688F-4731-A70A-355BF6FF7809}" srcOrd="0" destOrd="0" parTransId="{75785DBD-C6EE-4E02-9DB4-28B6D20664E1}" sibTransId="{9D1C80D0-108F-4140-86D2-8461961FDAE2}"/>
    <dgm:cxn modelId="{0F6324A6-217D-4694-8285-98ABF1DB8332}" type="presOf" srcId="{2C470606-1EED-45D7-B504-FB6243C21A7E}" destId="{25B6B2C0-FB23-4510-B6EE-CEDB84390E26}" srcOrd="0" destOrd="0" presId="urn:microsoft.com/office/officeart/2005/8/layout/process2"/>
    <dgm:cxn modelId="{E9452A7C-D62C-4D00-B6DB-0E7BDF49AC8D}" srcId="{5CF0B3CD-CB08-4D12-A688-01087C526C77}" destId="{791170FE-B0A6-48C2-B2F0-D35F9100AFE4}" srcOrd="2" destOrd="0" parTransId="{AC16B2C6-9147-41FC-876C-D43A356E0D50}" sibTransId="{3F991E46-3474-4FF6-B000-5671A1233207}"/>
    <dgm:cxn modelId="{EC71B185-43A6-4411-B543-9FE54FA29120}" srcId="{5CF0B3CD-CB08-4D12-A688-01087C526C77}" destId="{FF5A2A1D-4C2A-4D0B-8B22-F888B8C66649}" srcOrd="1" destOrd="0" parTransId="{65AE4192-7DAC-48DF-A27A-0C994FFCA674}" sibTransId="{2C470606-1EED-45D7-B504-FB6243C21A7E}"/>
    <dgm:cxn modelId="{E1E8714F-1B66-41E9-B0F8-76516CF203F4}" type="presOf" srcId="{5CF0B3CD-CB08-4D12-A688-01087C526C77}" destId="{27F14585-0E23-4D9A-9C63-C082169C2384}" srcOrd="0" destOrd="0" presId="urn:microsoft.com/office/officeart/2005/8/layout/process2"/>
    <dgm:cxn modelId="{9C1828EB-2ADB-45AB-819C-EED52ED640F8}" type="presOf" srcId="{FF5A2A1D-4C2A-4D0B-8B22-F888B8C66649}" destId="{DF5690A2-5A87-47D5-BE20-3CA4839781A5}" srcOrd="0" destOrd="0" presId="urn:microsoft.com/office/officeart/2005/8/layout/process2"/>
    <dgm:cxn modelId="{E3829173-876E-40D8-8BAC-B6E106696E8C}" type="presOf" srcId="{791170FE-B0A6-48C2-B2F0-D35F9100AFE4}" destId="{7BCD413D-C4EA-4CBC-9B85-82F807948439}" srcOrd="0" destOrd="0" presId="urn:microsoft.com/office/officeart/2005/8/layout/process2"/>
    <dgm:cxn modelId="{89E05222-E38B-4BCC-BA43-45711A330F4E}" type="presOf" srcId="{22863ADF-688F-4731-A70A-355BF6FF7809}" destId="{E57E51F7-61B8-4AAF-A1D2-7328988EDD86}" srcOrd="0" destOrd="0" presId="urn:microsoft.com/office/officeart/2005/8/layout/process2"/>
    <dgm:cxn modelId="{3B52BFB3-D69B-47CF-BD90-A844AB1453B8}" type="presOf" srcId="{9D1C80D0-108F-4140-86D2-8461961FDAE2}" destId="{865832F3-33DF-4BF8-8001-831D9D7044AF}" srcOrd="0" destOrd="0" presId="urn:microsoft.com/office/officeart/2005/8/layout/process2"/>
    <dgm:cxn modelId="{97DC92D5-3C67-4E7C-AE33-C7AB7A8F07C0}" type="presParOf" srcId="{27F14585-0E23-4D9A-9C63-C082169C2384}" destId="{E57E51F7-61B8-4AAF-A1D2-7328988EDD86}" srcOrd="0" destOrd="0" presId="urn:microsoft.com/office/officeart/2005/8/layout/process2"/>
    <dgm:cxn modelId="{441BD68A-7826-4089-8F49-3B2E7979A749}" type="presParOf" srcId="{27F14585-0E23-4D9A-9C63-C082169C2384}" destId="{865832F3-33DF-4BF8-8001-831D9D7044AF}" srcOrd="1" destOrd="0" presId="urn:microsoft.com/office/officeart/2005/8/layout/process2"/>
    <dgm:cxn modelId="{16ACC765-0964-492B-8008-3D7D8CB122C4}" type="presParOf" srcId="{865832F3-33DF-4BF8-8001-831D9D7044AF}" destId="{383555B7-2259-4EB0-9BD8-2E41175F5992}" srcOrd="0" destOrd="0" presId="urn:microsoft.com/office/officeart/2005/8/layout/process2"/>
    <dgm:cxn modelId="{522AD29D-4FAA-4A8C-B76D-AE42346518B8}" type="presParOf" srcId="{27F14585-0E23-4D9A-9C63-C082169C2384}" destId="{DF5690A2-5A87-47D5-BE20-3CA4839781A5}" srcOrd="2" destOrd="0" presId="urn:microsoft.com/office/officeart/2005/8/layout/process2"/>
    <dgm:cxn modelId="{4BF12267-F356-4393-8731-1B099F7B2440}" type="presParOf" srcId="{27F14585-0E23-4D9A-9C63-C082169C2384}" destId="{25B6B2C0-FB23-4510-B6EE-CEDB84390E26}" srcOrd="3" destOrd="0" presId="urn:microsoft.com/office/officeart/2005/8/layout/process2"/>
    <dgm:cxn modelId="{B4444AAD-1571-4DD8-9904-52D3579DD9F2}" type="presParOf" srcId="{25B6B2C0-FB23-4510-B6EE-CEDB84390E26}" destId="{660505C9-00B1-4401-9E6A-690358AE0DC3}" srcOrd="0" destOrd="0" presId="urn:microsoft.com/office/officeart/2005/8/layout/process2"/>
    <dgm:cxn modelId="{321EAB9E-21D0-48F5-B120-F9D357DCC60E}" type="presParOf" srcId="{27F14585-0E23-4D9A-9C63-C082169C2384}" destId="{7BCD413D-C4EA-4CBC-9B85-82F80794843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6AA0FD-0266-473E-B0F2-B55C64C35BC8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EFE30C7-D8D2-4303-AEF7-AE7E50E6980C}">
      <dgm:prSet phldrT="[Szöveg]"/>
      <dgm:spPr/>
      <dgm:t>
        <a:bodyPr/>
        <a:lstStyle/>
        <a:p>
          <a:r>
            <a:rPr lang="hu-HU" dirty="0" smtClean="0">
              <a:latin typeface="Arial" pitchFamily="34" charset="0"/>
              <a:cs typeface="Arial" pitchFamily="34" charset="0"/>
            </a:rPr>
            <a:t>TÁMOP 2.1.6</a:t>
          </a:r>
          <a:endParaRPr lang="hu-HU" dirty="0">
            <a:latin typeface="Arial" pitchFamily="34" charset="0"/>
            <a:cs typeface="Arial" pitchFamily="34" charset="0"/>
          </a:endParaRPr>
        </a:p>
      </dgm:t>
    </dgm:pt>
    <dgm:pt modelId="{B4DC48D2-05B5-45FA-814D-874FEF859B19}" type="parTrans" cxnId="{90AD5733-987E-49DD-BB15-7BD1F925550E}">
      <dgm:prSet/>
      <dgm:spPr/>
      <dgm:t>
        <a:bodyPr/>
        <a:lstStyle/>
        <a:p>
          <a:endParaRPr lang="hu-HU"/>
        </a:p>
      </dgm:t>
    </dgm:pt>
    <dgm:pt modelId="{5FF1C2AE-77D9-42FF-A7CE-C67FE1D92C39}" type="sibTrans" cxnId="{90AD5733-987E-49DD-BB15-7BD1F925550E}">
      <dgm:prSet/>
      <dgm:spPr/>
      <dgm:t>
        <a:bodyPr/>
        <a:lstStyle/>
        <a:p>
          <a:endParaRPr lang="hu-HU"/>
        </a:p>
      </dgm:t>
    </dgm:pt>
    <dgm:pt modelId="{B7DFD533-1950-4846-9E9D-1FFAA1FBEF0C}">
      <dgm:prSet phldrT="[Szöveg]"/>
      <dgm:spPr/>
      <dgm:t>
        <a:bodyPr/>
        <a:lstStyle/>
        <a:p>
          <a:r>
            <a:rPr lang="hu-HU" dirty="0" smtClean="0">
              <a:latin typeface="Arial" pitchFamily="34" charset="0"/>
              <a:cs typeface="Arial" pitchFamily="34" charset="0"/>
            </a:rPr>
            <a:t>2015.11.30.</a:t>
          </a:r>
          <a:endParaRPr lang="hu-HU" dirty="0">
            <a:latin typeface="Arial" pitchFamily="34" charset="0"/>
            <a:cs typeface="Arial" pitchFamily="34" charset="0"/>
          </a:endParaRPr>
        </a:p>
      </dgm:t>
    </dgm:pt>
    <dgm:pt modelId="{3D795787-A5B7-4FA5-81D6-994964D223EF}" type="parTrans" cxnId="{C6977CDB-6B78-4666-943C-E249FD8EDF69}">
      <dgm:prSet/>
      <dgm:spPr/>
      <dgm:t>
        <a:bodyPr/>
        <a:lstStyle/>
        <a:p>
          <a:endParaRPr lang="hu-HU"/>
        </a:p>
      </dgm:t>
    </dgm:pt>
    <dgm:pt modelId="{AF6B748D-1886-4CD2-95F9-D6014799A056}" type="sibTrans" cxnId="{C6977CDB-6B78-4666-943C-E249FD8EDF69}">
      <dgm:prSet/>
      <dgm:spPr/>
      <dgm:t>
        <a:bodyPr/>
        <a:lstStyle/>
        <a:p>
          <a:endParaRPr lang="hu-HU"/>
        </a:p>
      </dgm:t>
    </dgm:pt>
    <dgm:pt modelId="{603CCA78-C15F-4E7B-964A-1EDFF6165D53}">
      <dgm:prSet phldrT="[Szöveg]"/>
      <dgm:spPr/>
      <dgm:t>
        <a:bodyPr/>
        <a:lstStyle/>
        <a:p>
          <a:r>
            <a:rPr lang="hu-HU" dirty="0" smtClean="0">
              <a:latin typeface="Arial" pitchFamily="34" charset="0"/>
              <a:cs typeface="Arial" pitchFamily="34" charset="0"/>
            </a:rPr>
            <a:t>GINOP 6.1.1</a:t>
          </a:r>
          <a:endParaRPr lang="hu-HU" dirty="0">
            <a:latin typeface="Arial" pitchFamily="34" charset="0"/>
            <a:cs typeface="Arial" pitchFamily="34" charset="0"/>
          </a:endParaRPr>
        </a:p>
      </dgm:t>
    </dgm:pt>
    <dgm:pt modelId="{BD69C5F6-B680-4D95-8C1D-04B9DB309C58}" type="parTrans" cxnId="{263BB487-44FA-4A60-8E5A-6932D0FE8E0E}">
      <dgm:prSet/>
      <dgm:spPr/>
      <dgm:t>
        <a:bodyPr/>
        <a:lstStyle/>
        <a:p>
          <a:endParaRPr lang="hu-HU"/>
        </a:p>
      </dgm:t>
    </dgm:pt>
    <dgm:pt modelId="{DB7788F4-D1E8-4221-A1AF-86386183E151}" type="sibTrans" cxnId="{263BB487-44FA-4A60-8E5A-6932D0FE8E0E}">
      <dgm:prSet/>
      <dgm:spPr/>
      <dgm:t>
        <a:bodyPr/>
        <a:lstStyle/>
        <a:p>
          <a:endParaRPr lang="hu-HU"/>
        </a:p>
      </dgm:t>
    </dgm:pt>
    <dgm:pt modelId="{181BED7C-CE18-4737-B9E3-4C7659116FF3}">
      <dgm:prSet phldrT="[Szöveg]"/>
      <dgm:spPr/>
      <dgm:t>
        <a:bodyPr/>
        <a:lstStyle/>
        <a:p>
          <a:r>
            <a:rPr lang="hu-HU" dirty="0" smtClean="0">
              <a:latin typeface="Arial" pitchFamily="34" charset="0"/>
              <a:cs typeface="Arial" pitchFamily="34" charset="0"/>
            </a:rPr>
            <a:t>2015.11.01</a:t>
          </a:r>
          <a:r>
            <a:rPr lang="hu-HU" dirty="0" smtClean="0">
              <a:latin typeface="Arial" pitchFamily="34" charset="0"/>
              <a:cs typeface="Arial" pitchFamily="34" charset="0"/>
            </a:rPr>
            <a:t>.</a:t>
          </a:r>
          <a:endParaRPr lang="hu-HU" dirty="0">
            <a:latin typeface="Arial" pitchFamily="34" charset="0"/>
            <a:cs typeface="Arial" pitchFamily="34" charset="0"/>
          </a:endParaRPr>
        </a:p>
      </dgm:t>
    </dgm:pt>
    <dgm:pt modelId="{1D2552E7-87E2-49E4-B30D-44971210B353}" type="parTrans" cxnId="{33EA634F-A9E9-43B8-825A-C49C66D4A132}">
      <dgm:prSet/>
      <dgm:spPr/>
      <dgm:t>
        <a:bodyPr/>
        <a:lstStyle/>
        <a:p>
          <a:endParaRPr lang="hu-HU"/>
        </a:p>
      </dgm:t>
    </dgm:pt>
    <dgm:pt modelId="{402653E7-51C1-4E61-90DF-17A0DD61D2D0}" type="sibTrans" cxnId="{33EA634F-A9E9-43B8-825A-C49C66D4A132}">
      <dgm:prSet/>
      <dgm:spPr/>
      <dgm:t>
        <a:bodyPr/>
        <a:lstStyle/>
        <a:p>
          <a:endParaRPr lang="hu-HU"/>
        </a:p>
      </dgm:t>
    </dgm:pt>
    <dgm:pt modelId="{6ADD841C-B972-495A-AFFC-3D58A213F128}" type="pres">
      <dgm:prSet presAssocID="{AF6AA0FD-0266-473E-B0F2-B55C64C35BC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337D73B-5CC9-49A8-A227-252633085816}" type="pres">
      <dgm:prSet presAssocID="{1EFE30C7-D8D2-4303-AEF7-AE7E50E6980C}" presName="compNode" presStyleCnt="0"/>
      <dgm:spPr/>
    </dgm:pt>
    <dgm:pt modelId="{955FCE41-DF8D-42B3-9EF5-013456B8A76F}" type="pres">
      <dgm:prSet presAssocID="{1EFE30C7-D8D2-4303-AEF7-AE7E50E6980C}" presName="noGeometry" presStyleCnt="0"/>
      <dgm:spPr/>
    </dgm:pt>
    <dgm:pt modelId="{B606431A-75EE-4F41-B20E-FE6EB3946F70}" type="pres">
      <dgm:prSet presAssocID="{1EFE30C7-D8D2-4303-AEF7-AE7E50E6980C}" presName="childTextVisible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6EDBB02-454F-4B67-BA12-C59B4B7B9C44}" type="pres">
      <dgm:prSet presAssocID="{1EFE30C7-D8D2-4303-AEF7-AE7E50E6980C}" presName="childTextHidden" presStyleLbl="bgAccFollowNode1" presStyleIdx="0" presStyleCnt="2"/>
      <dgm:spPr/>
      <dgm:t>
        <a:bodyPr/>
        <a:lstStyle/>
        <a:p>
          <a:endParaRPr lang="hu-HU"/>
        </a:p>
      </dgm:t>
    </dgm:pt>
    <dgm:pt modelId="{D92B906D-94A6-4271-B974-3FC623EFF5BE}" type="pres">
      <dgm:prSet presAssocID="{1EFE30C7-D8D2-4303-AEF7-AE7E50E6980C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6C8C8FF-02CB-4C57-8BD5-50B9C52F4457}" type="pres">
      <dgm:prSet presAssocID="{1EFE30C7-D8D2-4303-AEF7-AE7E50E6980C}" presName="aSpace" presStyleCnt="0"/>
      <dgm:spPr/>
    </dgm:pt>
    <dgm:pt modelId="{A76C513E-AFE7-43D8-9095-469FA22E5587}" type="pres">
      <dgm:prSet presAssocID="{603CCA78-C15F-4E7B-964A-1EDFF6165D53}" presName="compNode" presStyleCnt="0"/>
      <dgm:spPr/>
    </dgm:pt>
    <dgm:pt modelId="{89B87135-D502-4543-B2F7-6E979EC5E1D1}" type="pres">
      <dgm:prSet presAssocID="{603CCA78-C15F-4E7B-964A-1EDFF6165D53}" presName="noGeometry" presStyleCnt="0"/>
      <dgm:spPr/>
    </dgm:pt>
    <dgm:pt modelId="{BCEA9C15-0304-403F-85FD-3082468AEBA0}" type="pres">
      <dgm:prSet presAssocID="{603CCA78-C15F-4E7B-964A-1EDFF6165D53}" presName="childTextVisible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1301CD3-BC34-4B91-ACB8-F013BECF3C09}" type="pres">
      <dgm:prSet presAssocID="{603CCA78-C15F-4E7B-964A-1EDFF6165D53}" presName="childTextHidden" presStyleLbl="bgAccFollowNode1" presStyleIdx="1" presStyleCnt="2"/>
      <dgm:spPr/>
      <dgm:t>
        <a:bodyPr/>
        <a:lstStyle/>
        <a:p>
          <a:endParaRPr lang="hu-HU"/>
        </a:p>
      </dgm:t>
    </dgm:pt>
    <dgm:pt modelId="{AD3AFD72-D4C0-4435-9110-190149B0D9B4}" type="pres">
      <dgm:prSet presAssocID="{603CCA78-C15F-4E7B-964A-1EDFF6165D5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4C85051-614A-436F-BBBA-CA8023BC5893}" type="presOf" srcId="{181BED7C-CE18-4737-B9E3-4C7659116FF3}" destId="{91301CD3-BC34-4B91-ACB8-F013BECF3C09}" srcOrd="1" destOrd="0" presId="urn:microsoft.com/office/officeart/2005/8/layout/hProcess6"/>
    <dgm:cxn modelId="{263BB487-44FA-4A60-8E5A-6932D0FE8E0E}" srcId="{AF6AA0FD-0266-473E-B0F2-B55C64C35BC8}" destId="{603CCA78-C15F-4E7B-964A-1EDFF6165D53}" srcOrd="1" destOrd="0" parTransId="{BD69C5F6-B680-4D95-8C1D-04B9DB309C58}" sibTransId="{DB7788F4-D1E8-4221-A1AF-86386183E151}"/>
    <dgm:cxn modelId="{07196A0A-CDE1-4D98-8164-9A010D400BFA}" type="presOf" srcId="{AF6AA0FD-0266-473E-B0F2-B55C64C35BC8}" destId="{6ADD841C-B972-495A-AFFC-3D58A213F128}" srcOrd="0" destOrd="0" presId="urn:microsoft.com/office/officeart/2005/8/layout/hProcess6"/>
    <dgm:cxn modelId="{90AD5733-987E-49DD-BB15-7BD1F925550E}" srcId="{AF6AA0FD-0266-473E-B0F2-B55C64C35BC8}" destId="{1EFE30C7-D8D2-4303-AEF7-AE7E50E6980C}" srcOrd="0" destOrd="0" parTransId="{B4DC48D2-05B5-45FA-814D-874FEF859B19}" sibTransId="{5FF1C2AE-77D9-42FF-A7CE-C67FE1D92C39}"/>
    <dgm:cxn modelId="{8591780C-88CA-40FC-BA68-A59218DA6E84}" type="presOf" srcId="{603CCA78-C15F-4E7B-964A-1EDFF6165D53}" destId="{AD3AFD72-D4C0-4435-9110-190149B0D9B4}" srcOrd="0" destOrd="0" presId="urn:microsoft.com/office/officeart/2005/8/layout/hProcess6"/>
    <dgm:cxn modelId="{1C61A7EB-40AE-4268-9DBA-7921FD919A26}" type="presOf" srcId="{B7DFD533-1950-4846-9E9D-1FFAA1FBEF0C}" destId="{56EDBB02-454F-4B67-BA12-C59B4B7B9C44}" srcOrd="1" destOrd="0" presId="urn:microsoft.com/office/officeart/2005/8/layout/hProcess6"/>
    <dgm:cxn modelId="{A1870A3B-6651-4223-80AE-6EF215EB7D69}" type="presOf" srcId="{B7DFD533-1950-4846-9E9D-1FFAA1FBEF0C}" destId="{B606431A-75EE-4F41-B20E-FE6EB3946F70}" srcOrd="0" destOrd="0" presId="urn:microsoft.com/office/officeart/2005/8/layout/hProcess6"/>
    <dgm:cxn modelId="{33EA634F-A9E9-43B8-825A-C49C66D4A132}" srcId="{603CCA78-C15F-4E7B-964A-1EDFF6165D53}" destId="{181BED7C-CE18-4737-B9E3-4C7659116FF3}" srcOrd="0" destOrd="0" parTransId="{1D2552E7-87E2-49E4-B30D-44971210B353}" sibTransId="{402653E7-51C1-4E61-90DF-17A0DD61D2D0}"/>
    <dgm:cxn modelId="{C6977CDB-6B78-4666-943C-E249FD8EDF69}" srcId="{1EFE30C7-D8D2-4303-AEF7-AE7E50E6980C}" destId="{B7DFD533-1950-4846-9E9D-1FFAA1FBEF0C}" srcOrd="0" destOrd="0" parTransId="{3D795787-A5B7-4FA5-81D6-994964D223EF}" sibTransId="{AF6B748D-1886-4CD2-95F9-D6014799A056}"/>
    <dgm:cxn modelId="{B9FF05C5-FA80-4B95-B76F-B4E7C0BA70CB}" type="presOf" srcId="{181BED7C-CE18-4737-B9E3-4C7659116FF3}" destId="{BCEA9C15-0304-403F-85FD-3082468AEBA0}" srcOrd="0" destOrd="0" presId="urn:microsoft.com/office/officeart/2005/8/layout/hProcess6"/>
    <dgm:cxn modelId="{8C2E8D8A-C503-47FA-A5A4-9D875FC311C2}" type="presOf" srcId="{1EFE30C7-D8D2-4303-AEF7-AE7E50E6980C}" destId="{D92B906D-94A6-4271-B974-3FC623EFF5BE}" srcOrd="0" destOrd="0" presId="urn:microsoft.com/office/officeart/2005/8/layout/hProcess6"/>
    <dgm:cxn modelId="{543D9D49-58DE-4EA8-ADDC-58956C94E480}" type="presParOf" srcId="{6ADD841C-B972-495A-AFFC-3D58A213F128}" destId="{3337D73B-5CC9-49A8-A227-252633085816}" srcOrd="0" destOrd="0" presId="urn:microsoft.com/office/officeart/2005/8/layout/hProcess6"/>
    <dgm:cxn modelId="{C6C790B2-8000-409A-861C-53770D29199C}" type="presParOf" srcId="{3337D73B-5CC9-49A8-A227-252633085816}" destId="{955FCE41-DF8D-42B3-9EF5-013456B8A76F}" srcOrd="0" destOrd="0" presId="urn:microsoft.com/office/officeart/2005/8/layout/hProcess6"/>
    <dgm:cxn modelId="{CBA8430A-F615-47F7-BCEE-7366EE514300}" type="presParOf" srcId="{3337D73B-5CC9-49A8-A227-252633085816}" destId="{B606431A-75EE-4F41-B20E-FE6EB3946F70}" srcOrd="1" destOrd="0" presId="urn:microsoft.com/office/officeart/2005/8/layout/hProcess6"/>
    <dgm:cxn modelId="{C8739E74-C8AD-40C0-9EA5-22C03713645C}" type="presParOf" srcId="{3337D73B-5CC9-49A8-A227-252633085816}" destId="{56EDBB02-454F-4B67-BA12-C59B4B7B9C44}" srcOrd="2" destOrd="0" presId="urn:microsoft.com/office/officeart/2005/8/layout/hProcess6"/>
    <dgm:cxn modelId="{51433D52-C5DA-4D0E-85D1-AD8B007B3A01}" type="presParOf" srcId="{3337D73B-5CC9-49A8-A227-252633085816}" destId="{D92B906D-94A6-4271-B974-3FC623EFF5BE}" srcOrd="3" destOrd="0" presId="urn:microsoft.com/office/officeart/2005/8/layout/hProcess6"/>
    <dgm:cxn modelId="{9A7207E2-2885-46FF-941A-BB5852B355C7}" type="presParOf" srcId="{6ADD841C-B972-495A-AFFC-3D58A213F128}" destId="{26C8C8FF-02CB-4C57-8BD5-50B9C52F4457}" srcOrd="1" destOrd="0" presId="urn:microsoft.com/office/officeart/2005/8/layout/hProcess6"/>
    <dgm:cxn modelId="{7C0BCF07-44FE-4350-AAE7-84363F14C81F}" type="presParOf" srcId="{6ADD841C-B972-495A-AFFC-3D58A213F128}" destId="{A76C513E-AFE7-43D8-9095-469FA22E5587}" srcOrd="2" destOrd="0" presId="urn:microsoft.com/office/officeart/2005/8/layout/hProcess6"/>
    <dgm:cxn modelId="{03B8EE1C-4A36-43D7-999A-1106ABCC2F21}" type="presParOf" srcId="{A76C513E-AFE7-43D8-9095-469FA22E5587}" destId="{89B87135-D502-4543-B2F7-6E979EC5E1D1}" srcOrd="0" destOrd="0" presId="urn:microsoft.com/office/officeart/2005/8/layout/hProcess6"/>
    <dgm:cxn modelId="{8EB575A2-F2E4-4DFA-BB0A-688758098BE7}" type="presParOf" srcId="{A76C513E-AFE7-43D8-9095-469FA22E5587}" destId="{BCEA9C15-0304-403F-85FD-3082468AEBA0}" srcOrd="1" destOrd="0" presId="urn:microsoft.com/office/officeart/2005/8/layout/hProcess6"/>
    <dgm:cxn modelId="{9E5F9F4A-1FB7-45AA-9598-E1A9684A5299}" type="presParOf" srcId="{A76C513E-AFE7-43D8-9095-469FA22E5587}" destId="{91301CD3-BC34-4B91-ACB8-F013BECF3C09}" srcOrd="2" destOrd="0" presId="urn:microsoft.com/office/officeart/2005/8/layout/hProcess6"/>
    <dgm:cxn modelId="{5BD997F0-A2E0-403B-BF3B-E5972E9B8D9B}" type="presParOf" srcId="{A76C513E-AFE7-43D8-9095-469FA22E5587}" destId="{AD3AFD72-D4C0-4435-9110-190149B0D9B4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25AF66-0549-4D0F-B147-3984C6E50BCF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89D9409A-F16E-4BE4-907A-D0EEB40B9A3F}">
      <dgm:prSet phldrT="[Szöveg]"/>
      <dgm:spPr/>
      <dgm:t>
        <a:bodyPr/>
        <a:lstStyle/>
        <a:p>
          <a:r>
            <a:rPr lang="hu-HU" dirty="0" smtClean="0"/>
            <a:t>Felnőttképzést kiegészítő tevékenység I.</a:t>
          </a:r>
          <a:endParaRPr lang="hu-HU" dirty="0"/>
        </a:p>
      </dgm:t>
    </dgm:pt>
    <dgm:pt modelId="{2874A5A6-C6F7-416D-A19E-F056F8BFD925}" type="parTrans" cxnId="{7CB8FFB7-CF53-4557-B785-6733C0A425F0}">
      <dgm:prSet/>
      <dgm:spPr/>
      <dgm:t>
        <a:bodyPr/>
        <a:lstStyle/>
        <a:p>
          <a:endParaRPr lang="hu-HU"/>
        </a:p>
      </dgm:t>
    </dgm:pt>
    <dgm:pt modelId="{F1B9FAD5-B965-4402-93AA-DB59B1208DF9}" type="sibTrans" cxnId="{7CB8FFB7-CF53-4557-B785-6733C0A425F0}">
      <dgm:prSet/>
      <dgm:spPr/>
      <dgm:t>
        <a:bodyPr/>
        <a:lstStyle/>
        <a:p>
          <a:endParaRPr lang="hu-HU"/>
        </a:p>
      </dgm:t>
    </dgm:pt>
    <dgm:pt modelId="{47AF23F8-B4B4-4256-8BF9-004636E932A9}">
      <dgm:prSet phldrT="[Szöveg]"/>
      <dgm:spPr/>
      <dgm:t>
        <a:bodyPr/>
        <a:lstStyle/>
        <a:p>
          <a:r>
            <a:rPr lang="hu-HU" dirty="0" smtClean="0"/>
            <a:t>Képzés</a:t>
          </a:r>
          <a:endParaRPr lang="hu-HU" dirty="0"/>
        </a:p>
      </dgm:t>
    </dgm:pt>
    <dgm:pt modelId="{67E80FE6-AF10-4414-A7D5-90EDD32EA2BD}" type="parTrans" cxnId="{D0089B5D-E93A-470D-A347-00A799F3ADE9}">
      <dgm:prSet/>
      <dgm:spPr/>
      <dgm:t>
        <a:bodyPr/>
        <a:lstStyle/>
        <a:p>
          <a:endParaRPr lang="hu-HU"/>
        </a:p>
      </dgm:t>
    </dgm:pt>
    <dgm:pt modelId="{337A12FE-BC17-4ADE-9B57-DC8C2A8C0B49}" type="sibTrans" cxnId="{D0089B5D-E93A-470D-A347-00A799F3ADE9}">
      <dgm:prSet/>
      <dgm:spPr/>
      <dgm:t>
        <a:bodyPr/>
        <a:lstStyle/>
        <a:p>
          <a:endParaRPr lang="hu-HU"/>
        </a:p>
      </dgm:t>
    </dgm:pt>
    <dgm:pt modelId="{E575795F-4BD4-4652-A9A1-5B6D8B7603CA}">
      <dgm:prSet phldrT="[Szöveg]"/>
      <dgm:spPr/>
      <dgm:t>
        <a:bodyPr/>
        <a:lstStyle/>
        <a:p>
          <a:r>
            <a:rPr lang="hu-HU" dirty="0" smtClean="0"/>
            <a:t>Felnőttképzést kiegészítő tevékenység II.</a:t>
          </a:r>
          <a:endParaRPr lang="hu-HU" dirty="0"/>
        </a:p>
      </dgm:t>
    </dgm:pt>
    <dgm:pt modelId="{E6A1EA22-9C44-4AF3-82D2-ABC87FC54D21}" type="parTrans" cxnId="{C89D3169-1EB4-4090-8626-EF7D1DF60549}">
      <dgm:prSet/>
      <dgm:spPr/>
      <dgm:t>
        <a:bodyPr/>
        <a:lstStyle/>
        <a:p>
          <a:endParaRPr lang="hu-HU"/>
        </a:p>
      </dgm:t>
    </dgm:pt>
    <dgm:pt modelId="{6326EC3B-12ED-4B83-B5DB-8F47788FF921}" type="sibTrans" cxnId="{C89D3169-1EB4-4090-8626-EF7D1DF60549}">
      <dgm:prSet/>
      <dgm:spPr/>
      <dgm:t>
        <a:bodyPr/>
        <a:lstStyle/>
        <a:p>
          <a:endParaRPr lang="hu-HU"/>
        </a:p>
      </dgm:t>
    </dgm:pt>
    <dgm:pt modelId="{353BF3EF-35C5-4A17-9A8E-1BD2500E84A2}">
      <dgm:prSet phldrT="[Szöveg]"/>
      <dgm:spPr/>
      <dgm:t>
        <a:bodyPr/>
        <a:lstStyle/>
        <a:p>
          <a:r>
            <a:rPr lang="hu-HU" dirty="0" smtClean="0"/>
            <a:t>Vizsga</a:t>
          </a:r>
          <a:endParaRPr lang="hu-HU" dirty="0"/>
        </a:p>
      </dgm:t>
    </dgm:pt>
    <dgm:pt modelId="{32E487FC-C624-4CC9-B53E-5F1FB6BF2B1C}" type="parTrans" cxnId="{BF5FF1FC-833C-430C-9887-1248DE73FA0F}">
      <dgm:prSet/>
      <dgm:spPr/>
      <dgm:t>
        <a:bodyPr/>
        <a:lstStyle/>
        <a:p>
          <a:endParaRPr lang="hu-HU"/>
        </a:p>
      </dgm:t>
    </dgm:pt>
    <dgm:pt modelId="{0C2995C0-99F3-497B-BEA6-F9ACC89D8D78}" type="sibTrans" cxnId="{BF5FF1FC-833C-430C-9887-1248DE73FA0F}">
      <dgm:prSet/>
      <dgm:spPr/>
      <dgm:t>
        <a:bodyPr/>
        <a:lstStyle/>
        <a:p>
          <a:endParaRPr lang="hu-HU"/>
        </a:p>
      </dgm:t>
    </dgm:pt>
    <dgm:pt modelId="{55E47287-1608-47E0-BA7F-D19309BE1646}" type="pres">
      <dgm:prSet presAssocID="{8325AF66-0549-4D0F-B147-3984C6E50BCF}" presName="CompostProcess" presStyleCnt="0">
        <dgm:presLayoutVars>
          <dgm:dir/>
          <dgm:resizeHandles val="exact"/>
        </dgm:presLayoutVars>
      </dgm:prSet>
      <dgm:spPr/>
    </dgm:pt>
    <dgm:pt modelId="{C857D8A9-FCEB-47CE-9EE3-F5B28E5C57A4}" type="pres">
      <dgm:prSet presAssocID="{8325AF66-0549-4D0F-B147-3984C6E50BCF}" presName="arrow" presStyleLbl="bgShp" presStyleIdx="0" presStyleCnt="1"/>
      <dgm:spPr/>
    </dgm:pt>
    <dgm:pt modelId="{57380F17-0208-42E5-A1E0-F89BD3712E99}" type="pres">
      <dgm:prSet presAssocID="{8325AF66-0549-4D0F-B147-3984C6E50BCF}" presName="linearProcess" presStyleCnt="0"/>
      <dgm:spPr/>
    </dgm:pt>
    <dgm:pt modelId="{AB4E80D6-7D13-424C-A112-F62B541A3369}" type="pres">
      <dgm:prSet presAssocID="{89D9409A-F16E-4BE4-907A-D0EEB40B9A3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A85487E-6B14-4422-A322-F85C2CC55881}" type="pres">
      <dgm:prSet presAssocID="{F1B9FAD5-B965-4402-93AA-DB59B1208DF9}" presName="sibTrans" presStyleCnt="0"/>
      <dgm:spPr/>
    </dgm:pt>
    <dgm:pt modelId="{814CCCA6-7B12-40F2-8C60-FAC2066E8DD3}" type="pres">
      <dgm:prSet presAssocID="{47AF23F8-B4B4-4256-8BF9-004636E932A9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46A8879-11BC-4C47-9B23-640DE6107FDA}" type="pres">
      <dgm:prSet presAssocID="{337A12FE-BC17-4ADE-9B57-DC8C2A8C0B49}" presName="sibTrans" presStyleCnt="0"/>
      <dgm:spPr/>
    </dgm:pt>
    <dgm:pt modelId="{2289BC8A-4B36-46D7-B407-E6BF532C4DCE}" type="pres">
      <dgm:prSet presAssocID="{E575795F-4BD4-4652-A9A1-5B6D8B7603CA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B411C9F-8290-486B-B7BE-3AD648120A89}" type="pres">
      <dgm:prSet presAssocID="{6326EC3B-12ED-4B83-B5DB-8F47788FF921}" presName="sibTrans" presStyleCnt="0"/>
      <dgm:spPr/>
    </dgm:pt>
    <dgm:pt modelId="{EB6A392C-FD24-4E00-A16F-93B0ACE28A57}" type="pres">
      <dgm:prSet presAssocID="{353BF3EF-35C5-4A17-9A8E-1BD2500E84A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C0C45041-D844-4B33-BD52-20E107070341}" type="presOf" srcId="{E575795F-4BD4-4652-A9A1-5B6D8B7603CA}" destId="{2289BC8A-4B36-46D7-B407-E6BF532C4DCE}" srcOrd="0" destOrd="0" presId="urn:microsoft.com/office/officeart/2005/8/layout/hProcess9"/>
    <dgm:cxn modelId="{C89D3169-1EB4-4090-8626-EF7D1DF60549}" srcId="{8325AF66-0549-4D0F-B147-3984C6E50BCF}" destId="{E575795F-4BD4-4652-A9A1-5B6D8B7603CA}" srcOrd="2" destOrd="0" parTransId="{E6A1EA22-9C44-4AF3-82D2-ABC87FC54D21}" sibTransId="{6326EC3B-12ED-4B83-B5DB-8F47788FF921}"/>
    <dgm:cxn modelId="{D0089B5D-E93A-470D-A347-00A799F3ADE9}" srcId="{8325AF66-0549-4D0F-B147-3984C6E50BCF}" destId="{47AF23F8-B4B4-4256-8BF9-004636E932A9}" srcOrd="1" destOrd="0" parTransId="{67E80FE6-AF10-4414-A7D5-90EDD32EA2BD}" sibTransId="{337A12FE-BC17-4ADE-9B57-DC8C2A8C0B49}"/>
    <dgm:cxn modelId="{3CFA49B1-7A76-410B-AADF-CB31AE7EA8E2}" type="presOf" srcId="{8325AF66-0549-4D0F-B147-3984C6E50BCF}" destId="{55E47287-1608-47E0-BA7F-D19309BE1646}" srcOrd="0" destOrd="0" presId="urn:microsoft.com/office/officeart/2005/8/layout/hProcess9"/>
    <dgm:cxn modelId="{B9A032E6-E272-4E23-BCE7-FE4F0D6BADD7}" type="presOf" srcId="{89D9409A-F16E-4BE4-907A-D0EEB40B9A3F}" destId="{AB4E80D6-7D13-424C-A112-F62B541A3369}" srcOrd="0" destOrd="0" presId="urn:microsoft.com/office/officeart/2005/8/layout/hProcess9"/>
    <dgm:cxn modelId="{7CB8FFB7-CF53-4557-B785-6733C0A425F0}" srcId="{8325AF66-0549-4D0F-B147-3984C6E50BCF}" destId="{89D9409A-F16E-4BE4-907A-D0EEB40B9A3F}" srcOrd="0" destOrd="0" parTransId="{2874A5A6-C6F7-416D-A19E-F056F8BFD925}" sibTransId="{F1B9FAD5-B965-4402-93AA-DB59B1208DF9}"/>
    <dgm:cxn modelId="{E6B395DC-3613-4BDE-8A76-41940A69A7B6}" type="presOf" srcId="{353BF3EF-35C5-4A17-9A8E-1BD2500E84A2}" destId="{EB6A392C-FD24-4E00-A16F-93B0ACE28A57}" srcOrd="0" destOrd="0" presId="urn:microsoft.com/office/officeart/2005/8/layout/hProcess9"/>
    <dgm:cxn modelId="{BF5FF1FC-833C-430C-9887-1248DE73FA0F}" srcId="{8325AF66-0549-4D0F-B147-3984C6E50BCF}" destId="{353BF3EF-35C5-4A17-9A8E-1BD2500E84A2}" srcOrd="3" destOrd="0" parTransId="{32E487FC-C624-4CC9-B53E-5F1FB6BF2B1C}" sibTransId="{0C2995C0-99F3-497B-BEA6-F9ACC89D8D78}"/>
    <dgm:cxn modelId="{AD3C1BEB-B28C-4C30-8CDB-FE6BFA00565B}" type="presOf" srcId="{47AF23F8-B4B4-4256-8BF9-004636E932A9}" destId="{814CCCA6-7B12-40F2-8C60-FAC2066E8DD3}" srcOrd="0" destOrd="0" presId="urn:microsoft.com/office/officeart/2005/8/layout/hProcess9"/>
    <dgm:cxn modelId="{95254267-9BD0-4FBC-91D3-8DF7FF2D4819}" type="presParOf" srcId="{55E47287-1608-47E0-BA7F-D19309BE1646}" destId="{C857D8A9-FCEB-47CE-9EE3-F5B28E5C57A4}" srcOrd="0" destOrd="0" presId="urn:microsoft.com/office/officeart/2005/8/layout/hProcess9"/>
    <dgm:cxn modelId="{9C97A0CD-6FBC-4028-9953-591E90FE5601}" type="presParOf" srcId="{55E47287-1608-47E0-BA7F-D19309BE1646}" destId="{57380F17-0208-42E5-A1E0-F89BD3712E99}" srcOrd="1" destOrd="0" presId="urn:microsoft.com/office/officeart/2005/8/layout/hProcess9"/>
    <dgm:cxn modelId="{81220C97-EE59-4A00-8E7F-E186F9B2580B}" type="presParOf" srcId="{57380F17-0208-42E5-A1E0-F89BD3712E99}" destId="{AB4E80D6-7D13-424C-A112-F62B541A3369}" srcOrd="0" destOrd="0" presId="urn:microsoft.com/office/officeart/2005/8/layout/hProcess9"/>
    <dgm:cxn modelId="{18CF3222-3A24-405F-BEDB-D447D35AA4CE}" type="presParOf" srcId="{57380F17-0208-42E5-A1E0-F89BD3712E99}" destId="{8A85487E-6B14-4422-A322-F85C2CC55881}" srcOrd="1" destOrd="0" presId="urn:microsoft.com/office/officeart/2005/8/layout/hProcess9"/>
    <dgm:cxn modelId="{5F5C69C6-B7E1-43BF-ABED-C30085D3BD69}" type="presParOf" srcId="{57380F17-0208-42E5-A1E0-F89BD3712E99}" destId="{814CCCA6-7B12-40F2-8C60-FAC2066E8DD3}" srcOrd="2" destOrd="0" presId="urn:microsoft.com/office/officeart/2005/8/layout/hProcess9"/>
    <dgm:cxn modelId="{A8F31C26-AA2E-4072-BC7A-CF1FAC3F7D34}" type="presParOf" srcId="{57380F17-0208-42E5-A1E0-F89BD3712E99}" destId="{D46A8879-11BC-4C47-9B23-640DE6107FDA}" srcOrd="3" destOrd="0" presId="urn:microsoft.com/office/officeart/2005/8/layout/hProcess9"/>
    <dgm:cxn modelId="{2E8E8EFB-4DDC-4BEB-BA11-2117EA533C15}" type="presParOf" srcId="{57380F17-0208-42E5-A1E0-F89BD3712E99}" destId="{2289BC8A-4B36-46D7-B407-E6BF532C4DCE}" srcOrd="4" destOrd="0" presId="urn:microsoft.com/office/officeart/2005/8/layout/hProcess9"/>
    <dgm:cxn modelId="{96D302F5-0BB7-449E-9E09-FA5EAE2D9021}" type="presParOf" srcId="{57380F17-0208-42E5-A1E0-F89BD3712E99}" destId="{5B411C9F-8290-486B-B7BE-3AD648120A89}" srcOrd="5" destOrd="0" presId="urn:microsoft.com/office/officeart/2005/8/layout/hProcess9"/>
    <dgm:cxn modelId="{AFF1C9DE-6D4B-435D-87CD-F3756CFDFCBE}" type="presParOf" srcId="{57380F17-0208-42E5-A1E0-F89BD3712E99}" destId="{EB6A392C-FD24-4E00-A16F-93B0ACE28A5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E51F7-61B8-4AAF-A1D2-7328988EDD86}">
      <dsp:nvSpPr>
        <dsp:cNvPr id="0" name=""/>
        <dsp:cNvSpPr/>
      </dsp:nvSpPr>
      <dsp:spPr>
        <a:xfrm>
          <a:off x="4013" y="17643"/>
          <a:ext cx="3846662" cy="1487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/>
            <a:t>alacsony iskolai végzettséggel rendelkező felnőttek</a:t>
          </a:r>
          <a:endParaRPr lang="hu-HU" sz="2400" kern="1200" dirty="0"/>
        </a:p>
      </dsp:txBody>
      <dsp:txXfrm>
        <a:off x="47588" y="61218"/>
        <a:ext cx="3759512" cy="1400605"/>
      </dsp:txXfrm>
    </dsp:sp>
    <dsp:sp modelId="{865832F3-33DF-4BF8-8001-831D9D7044AF}">
      <dsp:nvSpPr>
        <dsp:cNvPr id="0" name=""/>
        <dsp:cNvSpPr/>
      </dsp:nvSpPr>
      <dsp:spPr>
        <a:xfrm rot="976997">
          <a:off x="3914349" y="1231348"/>
          <a:ext cx="1353764" cy="4228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800" kern="1200"/>
        </a:p>
      </dsp:txBody>
      <dsp:txXfrm>
        <a:off x="3916893" y="1298135"/>
        <a:ext cx="1226906" cy="253715"/>
      </dsp:txXfrm>
    </dsp:sp>
    <dsp:sp modelId="{DF5690A2-5A87-47D5-BE20-3CA4839781A5}">
      <dsp:nvSpPr>
        <dsp:cNvPr id="0" name=""/>
        <dsp:cNvSpPr/>
      </dsp:nvSpPr>
      <dsp:spPr>
        <a:xfrm>
          <a:off x="5107884" y="1829436"/>
          <a:ext cx="3121715" cy="634129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/>
            <a:t>képzés, szolgáltatás</a:t>
          </a:r>
          <a:endParaRPr lang="hu-HU" sz="2400" kern="1200" dirty="0"/>
        </a:p>
      </dsp:txBody>
      <dsp:txXfrm>
        <a:off x="5126457" y="1848009"/>
        <a:ext cx="3084569" cy="596983"/>
      </dsp:txXfrm>
    </dsp:sp>
    <dsp:sp modelId="{25B6B2C0-FB23-4510-B6EE-CEDB84390E26}">
      <dsp:nvSpPr>
        <dsp:cNvPr id="0" name=""/>
        <dsp:cNvSpPr/>
      </dsp:nvSpPr>
      <dsp:spPr>
        <a:xfrm rot="9729283">
          <a:off x="3947552" y="2665503"/>
          <a:ext cx="1436354" cy="48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000" kern="1200"/>
        </a:p>
      </dsp:txBody>
      <dsp:txXfrm rot="10800000">
        <a:off x="4089204" y="2740025"/>
        <a:ext cx="1291210" cy="290288"/>
      </dsp:txXfrm>
    </dsp:sp>
    <dsp:sp modelId="{7BCD413D-C4EA-4CBC-9B85-82F807948439}">
      <dsp:nvSpPr>
        <dsp:cNvPr id="0" name=""/>
        <dsp:cNvSpPr/>
      </dsp:nvSpPr>
      <dsp:spPr>
        <a:xfrm>
          <a:off x="185176" y="2783758"/>
          <a:ext cx="3675704" cy="1716738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/>
            <a:t>elsődleges munkaerőpiacon való elhelyezkedés lehetőségének megteremtése</a:t>
          </a:r>
          <a:endParaRPr lang="hu-HU" sz="2400" kern="1200" dirty="0"/>
        </a:p>
      </dsp:txBody>
      <dsp:txXfrm>
        <a:off x="235458" y="2834040"/>
        <a:ext cx="3575140" cy="1616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6431A-75EE-4F41-B20E-FE6EB3946F70}">
      <dsp:nvSpPr>
        <dsp:cNvPr id="0" name=""/>
        <dsp:cNvSpPr/>
      </dsp:nvSpPr>
      <dsp:spPr>
        <a:xfrm>
          <a:off x="802968" y="859365"/>
          <a:ext cx="3211472" cy="28072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2794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>
              <a:latin typeface="Arial" pitchFamily="34" charset="0"/>
              <a:cs typeface="Arial" pitchFamily="34" charset="0"/>
            </a:rPr>
            <a:t>2015.11.30.</a:t>
          </a:r>
          <a:endParaRPr lang="hu-HU" sz="2200" kern="1200" dirty="0">
            <a:latin typeface="Arial" pitchFamily="34" charset="0"/>
            <a:cs typeface="Arial" pitchFamily="34" charset="0"/>
          </a:endParaRPr>
        </a:p>
      </dsp:txBody>
      <dsp:txXfrm>
        <a:off x="1605836" y="1280450"/>
        <a:ext cx="1565593" cy="1965061"/>
      </dsp:txXfrm>
    </dsp:sp>
    <dsp:sp modelId="{D92B906D-94A6-4271-B974-3FC623EFF5BE}">
      <dsp:nvSpPr>
        <dsp:cNvPr id="0" name=""/>
        <dsp:cNvSpPr/>
      </dsp:nvSpPr>
      <dsp:spPr>
        <a:xfrm>
          <a:off x="100" y="1460113"/>
          <a:ext cx="1605736" cy="160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Arial" pitchFamily="34" charset="0"/>
              <a:cs typeface="Arial" pitchFamily="34" charset="0"/>
            </a:rPr>
            <a:t>TÁMOP 2.1.6</a:t>
          </a:r>
          <a:endParaRPr lang="hu-HU" sz="2400" kern="1200" dirty="0">
            <a:latin typeface="Arial" pitchFamily="34" charset="0"/>
            <a:cs typeface="Arial" pitchFamily="34" charset="0"/>
          </a:endParaRPr>
        </a:p>
      </dsp:txBody>
      <dsp:txXfrm>
        <a:off x="235255" y="1695268"/>
        <a:ext cx="1135426" cy="1135426"/>
      </dsp:txXfrm>
    </dsp:sp>
    <dsp:sp modelId="{BCEA9C15-0304-403F-85FD-3082468AEBA0}">
      <dsp:nvSpPr>
        <dsp:cNvPr id="0" name=""/>
        <dsp:cNvSpPr/>
      </dsp:nvSpPr>
      <dsp:spPr>
        <a:xfrm>
          <a:off x="5018026" y="859365"/>
          <a:ext cx="3211472" cy="28072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2794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kern="1200" dirty="0" smtClean="0">
              <a:latin typeface="Arial" pitchFamily="34" charset="0"/>
              <a:cs typeface="Arial" pitchFamily="34" charset="0"/>
            </a:rPr>
            <a:t>2015.11.01</a:t>
          </a:r>
          <a:r>
            <a:rPr lang="hu-HU" sz="2200" kern="1200" dirty="0" smtClean="0">
              <a:latin typeface="Arial" pitchFamily="34" charset="0"/>
              <a:cs typeface="Arial" pitchFamily="34" charset="0"/>
            </a:rPr>
            <a:t>.</a:t>
          </a:r>
          <a:endParaRPr lang="hu-HU" sz="2200" kern="1200" dirty="0">
            <a:latin typeface="Arial" pitchFamily="34" charset="0"/>
            <a:cs typeface="Arial" pitchFamily="34" charset="0"/>
          </a:endParaRPr>
        </a:p>
      </dsp:txBody>
      <dsp:txXfrm>
        <a:off x="5820894" y="1280450"/>
        <a:ext cx="1565593" cy="1965061"/>
      </dsp:txXfrm>
    </dsp:sp>
    <dsp:sp modelId="{AD3AFD72-D4C0-4435-9110-190149B0D9B4}">
      <dsp:nvSpPr>
        <dsp:cNvPr id="0" name=""/>
        <dsp:cNvSpPr/>
      </dsp:nvSpPr>
      <dsp:spPr>
        <a:xfrm>
          <a:off x="4215158" y="1460113"/>
          <a:ext cx="1605736" cy="160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Arial" pitchFamily="34" charset="0"/>
              <a:cs typeface="Arial" pitchFamily="34" charset="0"/>
            </a:rPr>
            <a:t>GINOP 6.1.1</a:t>
          </a:r>
          <a:endParaRPr lang="hu-HU" sz="2400" kern="1200" dirty="0">
            <a:latin typeface="Arial" pitchFamily="34" charset="0"/>
            <a:cs typeface="Arial" pitchFamily="34" charset="0"/>
          </a:endParaRPr>
        </a:p>
      </dsp:txBody>
      <dsp:txXfrm>
        <a:off x="4450313" y="1695268"/>
        <a:ext cx="1135426" cy="11354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7D8A9-FCEB-47CE-9EE3-F5B28E5C57A4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E80D6-7D13-424C-A112-F62B541A3369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smtClean="0"/>
            <a:t>Felnőttképzést kiegészítő tevékenység I.</a:t>
          </a:r>
          <a:endParaRPr lang="hu-HU" sz="2100" kern="1200" dirty="0"/>
        </a:p>
      </dsp:txBody>
      <dsp:txXfrm>
        <a:off x="92494" y="1446164"/>
        <a:ext cx="1804299" cy="1633633"/>
      </dsp:txXfrm>
    </dsp:sp>
    <dsp:sp modelId="{814CCCA6-7B12-40F2-8C60-FAC2066E8DD3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smtClean="0"/>
            <a:t>Képzés</a:t>
          </a:r>
          <a:endParaRPr lang="hu-HU" sz="2100" kern="1200" dirty="0"/>
        </a:p>
      </dsp:txBody>
      <dsp:txXfrm>
        <a:off x="2172598" y="1446164"/>
        <a:ext cx="1804299" cy="1633633"/>
      </dsp:txXfrm>
    </dsp:sp>
    <dsp:sp modelId="{2289BC8A-4B36-46D7-B407-E6BF532C4DCE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smtClean="0"/>
            <a:t>Felnőttképzést kiegészítő tevékenység II.</a:t>
          </a:r>
          <a:endParaRPr lang="hu-HU" sz="2100" kern="1200" dirty="0"/>
        </a:p>
      </dsp:txBody>
      <dsp:txXfrm>
        <a:off x="4252702" y="1446164"/>
        <a:ext cx="1804299" cy="1633633"/>
      </dsp:txXfrm>
    </dsp:sp>
    <dsp:sp modelId="{EB6A392C-FD24-4E00-A16F-93B0ACE28A57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kern="1200" dirty="0" smtClean="0"/>
            <a:t>Vizsga</a:t>
          </a:r>
          <a:endParaRPr lang="hu-HU" sz="2100" kern="1200" dirty="0"/>
        </a:p>
      </dsp:txBody>
      <dsp:txXfrm>
        <a:off x="6332806" y="1446164"/>
        <a:ext cx="1804299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5912A-943E-4D3C-A55C-8AB2519809F2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8AD81-7216-4809-A01F-874FFA9C57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67109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F6FC7-B6B3-4E25-AE38-A2BACC01FCF4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19791-1C6D-47A4-8C58-BA75AEA2D9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8168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>
                <a:solidFill>
                  <a:prstClr val="black"/>
                </a:solidFill>
              </a:rPr>
              <a:pPr/>
              <a:t>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>
                <a:solidFill>
                  <a:prstClr val="black"/>
                </a:solidFill>
              </a:rPr>
              <a:pPr/>
              <a:t>12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706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785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934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21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517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574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89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406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38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046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251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>
                <a:solidFill>
                  <a:prstClr val="white"/>
                </a:solidFill>
              </a:rPr>
              <a:t>Mintacím szerkesztése</a:t>
            </a:r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21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48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>
                <a:solidFill>
                  <a:prstClr val="white"/>
                </a:solidFill>
              </a:rPr>
              <a:t>Mintacím szerkesztése</a:t>
            </a:r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78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38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0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89" y="16288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2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2109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7493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01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26970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108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3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88" y="1700808"/>
            <a:ext cx="7597352" cy="3888432"/>
          </a:xfrm>
        </p:spPr>
        <p:txBody>
          <a:bodyPr/>
          <a:lstStyle/>
          <a:p>
            <a:pPr algn="ctr"/>
            <a:r>
              <a:rPr lang="hu-HU" sz="3600" dirty="0" smtClean="0">
                <a:latin typeface="Arial" pitchFamily="34" charset="0"/>
                <a:cs typeface="Arial" pitchFamily="34" charset="0"/>
              </a:rPr>
              <a:t>A GINOP-6.1.1 kiemelt projekt általános bemutatása, elért eredményei</a:t>
            </a:r>
            <a:endParaRPr lang="hu-HU" sz="3600" cap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87624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hu-HU" dirty="0">
              <a:solidFill>
                <a:prstClr val="black"/>
              </a:solidFill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55796" y="26270"/>
            <a:ext cx="4536504" cy="1512168"/>
          </a:xfrm>
          <a:prstGeom prst="roundRect">
            <a:avLst/>
          </a:prstGeom>
          <a:solidFill>
            <a:schemeClr val="bg1"/>
          </a:solidFill>
          <a:ln>
            <a:solidFill>
              <a:srgbClr val="1B5C9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spcAft>
                <a:spcPts val="1200"/>
              </a:spcAft>
            </a:pPr>
            <a:r>
              <a:rPr lang="hu-HU" sz="2000" dirty="0">
                <a:solidFill>
                  <a:prstClr val="black"/>
                </a:solidFill>
                <a:cs typeface="Arial" panose="020B0604020202020204" pitchFamily="34" charset="0"/>
              </a:rPr>
              <a:t>GINOP-6.1.1-15-2015-00001</a:t>
            </a:r>
          </a:p>
          <a:p>
            <a:pPr algn="ctr" defTabSz="457200"/>
            <a:r>
              <a:rPr lang="hu-HU" sz="2000" b="1" dirty="0">
                <a:solidFill>
                  <a:srgbClr val="1F497D">
                    <a:lumMod val="75000"/>
                  </a:srgbClr>
                </a:solidFill>
              </a:rPr>
              <a:t>„</a:t>
            </a:r>
            <a:r>
              <a:rPr lang="hu-HU" sz="2000" b="1" dirty="0">
                <a:solidFill>
                  <a:srgbClr val="1F497D">
                    <a:lumMod val="75000"/>
                  </a:srgbClr>
                </a:solidFill>
                <a:cs typeface="Arial" panose="020B0604020202020204" pitchFamily="34" charset="0"/>
              </a:rPr>
              <a:t>Alacsony képzettségűek és közfoglalkoztatottak képzése”</a:t>
            </a:r>
          </a:p>
        </p:txBody>
      </p:sp>
    </p:spTree>
    <p:extLst>
      <p:ext uri="{BB962C8B-B14F-4D97-AF65-F5344CB8AC3E}">
        <p14:creationId xmlns:p14="http://schemas.microsoft.com/office/powerpoint/2010/main" val="119347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643042" y="1700808"/>
            <a:ext cx="592935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2400" b="1" dirty="0">
                <a:solidFill>
                  <a:srgbClr val="1B5C96"/>
                </a:solidFill>
                <a:latin typeface="Arial" panose="020B0604020202020204" pitchFamily="34" charset="0"/>
                <a:cs typeface="Arial" pitchFamily="34" charset="0"/>
              </a:rPr>
              <a:t>Előadó: </a:t>
            </a:r>
          </a:p>
          <a:p>
            <a:pPr algn="ctr">
              <a:defRPr/>
            </a:pPr>
            <a:r>
              <a:rPr lang="hu-HU" sz="2200" b="1" dirty="0" smtClean="0">
                <a:latin typeface="Arial" pitchFamily="34" charset="0"/>
                <a:cs typeface="Arial" pitchFamily="34" charset="0"/>
              </a:rPr>
              <a:t>Csányi Róbert</a:t>
            </a:r>
            <a:endParaRPr lang="hu-HU" sz="22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hu-HU" sz="2200" b="1" dirty="0" smtClean="0">
                <a:latin typeface="Arial" pitchFamily="34" charset="0"/>
                <a:cs typeface="Arial" pitchFamily="34" charset="0"/>
              </a:rPr>
              <a:t>projektmenedzser</a:t>
            </a:r>
          </a:p>
          <a:p>
            <a:pPr algn="ctr">
              <a:defRPr/>
            </a:pPr>
            <a:endParaRPr lang="hu-HU" b="1" dirty="0">
              <a:latin typeface="Arial" pitchFamily="34" charset="0"/>
              <a:cs typeface="Arial" pitchFamily="34" charset="0"/>
            </a:endParaRPr>
          </a:p>
          <a:p>
            <a:pPr marL="0" lvl="1" algn="ctr">
              <a:defRPr/>
            </a:pP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NSZFH</a:t>
            </a:r>
            <a:endParaRPr lang="hu-HU" sz="2000" b="1" dirty="0">
              <a:latin typeface="Arial" pitchFamily="34" charset="0"/>
              <a:cs typeface="Arial" pitchFamily="34" charset="0"/>
            </a:endParaRPr>
          </a:p>
          <a:p>
            <a:pPr marL="0" lvl="1" algn="ctr">
              <a:defRPr/>
            </a:pPr>
            <a:r>
              <a:rPr lang="hu-HU" sz="1600" dirty="0" smtClean="0">
                <a:latin typeface="Arial" pitchFamily="34" charset="0"/>
                <a:cs typeface="Arial" pitchFamily="34" charset="0"/>
              </a:rPr>
              <a:t>E-mail </a:t>
            </a:r>
            <a:r>
              <a:rPr lang="hu-HU" sz="1600" dirty="0">
                <a:latin typeface="Arial" pitchFamily="34" charset="0"/>
                <a:cs typeface="Arial" pitchFamily="34" charset="0"/>
              </a:rPr>
              <a:t>cím</a:t>
            </a:r>
            <a:r>
              <a:rPr lang="hu-HU" sz="1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hu-HU" sz="1600" dirty="0" err="1" smtClean="0">
                <a:latin typeface="Arial" pitchFamily="34" charset="0"/>
                <a:cs typeface="Arial" pitchFamily="34" charset="0"/>
              </a:rPr>
              <a:t>csanyi.robert</a:t>
            </a:r>
            <a:r>
              <a:rPr lang="hu-HU" sz="1600" dirty="0" smtClean="0">
                <a:latin typeface="Arial" pitchFamily="34" charset="0"/>
                <a:cs typeface="Arial" pitchFamily="34" charset="0"/>
              </a:rPr>
              <a:t>@</a:t>
            </a:r>
            <a:r>
              <a:rPr lang="hu-HU" sz="1600" dirty="0" err="1" smtClean="0">
                <a:latin typeface="Arial" pitchFamily="34" charset="0"/>
                <a:cs typeface="Arial" pitchFamily="34" charset="0"/>
              </a:rPr>
              <a:t>nive.hu</a:t>
            </a:r>
            <a:endParaRPr lang="hu-HU" sz="1600" dirty="0" smtClean="0">
              <a:latin typeface="Arial" pitchFamily="34" charset="0"/>
              <a:cs typeface="Arial" pitchFamily="34" charset="0"/>
            </a:endParaRPr>
          </a:p>
          <a:p>
            <a:pPr marL="0" lvl="1" algn="ctr">
              <a:defRPr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lvl="1" algn="ctr">
              <a:defRPr/>
            </a:pPr>
            <a:r>
              <a:rPr lang="hu-HU" sz="1600" b="1" dirty="0" smtClean="0">
                <a:latin typeface="Arial" pitchFamily="34" charset="0"/>
                <a:cs typeface="Arial" pitchFamily="34" charset="0"/>
              </a:rPr>
              <a:t>GINOP-6.1.1-15 kiemelt projekt</a:t>
            </a:r>
          </a:p>
          <a:p>
            <a:pPr marL="0" lvl="1" algn="ctr">
              <a:defRPr/>
            </a:pPr>
            <a:endParaRPr lang="hu-HU" sz="1600" b="1" dirty="0" smtClean="0">
              <a:latin typeface="Arial" pitchFamily="34" charset="0"/>
              <a:cs typeface="Arial" pitchFamily="34" charset="0"/>
            </a:endParaRPr>
          </a:p>
          <a:p>
            <a:pPr marL="0" lvl="1" algn="ctr">
              <a:defRPr/>
            </a:pPr>
            <a:r>
              <a:rPr lang="hu-HU" sz="1600" dirty="0" smtClean="0">
                <a:latin typeface="Arial" pitchFamily="34" charset="0"/>
                <a:cs typeface="Arial" pitchFamily="34" charset="0"/>
              </a:rPr>
              <a:t>2017. május 10.</a:t>
            </a:r>
          </a:p>
          <a:p>
            <a:pPr marL="0" lvl="1" algn="ctr">
              <a:defRPr/>
            </a:pPr>
            <a:r>
              <a:rPr lang="hu-HU" sz="1600" dirty="0" smtClean="0">
                <a:latin typeface="Arial" pitchFamily="34" charset="0"/>
                <a:cs typeface="Arial" pitchFamily="34" charset="0"/>
              </a:rPr>
              <a:t>Budapest</a:t>
            </a:r>
            <a:endParaRPr lang="hu-H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193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Cél</a:t>
            </a:r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250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420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Célcsoport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</a:t>
            </a:r>
            <a:r>
              <a:rPr lang="hu-HU" dirty="0" smtClean="0"/>
              <a:t>onvergencia régiókban lakóhellyel vagy tartózkodási hellyel rendelkező,</a:t>
            </a:r>
          </a:p>
          <a:p>
            <a:r>
              <a:rPr lang="hu-HU" dirty="0"/>
              <a:t>t</a:t>
            </a:r>
            <a:r>
              <a:rPr lang="hu-HU" dirty="0" smtClean="0"/>
              <a:t>ankötelezettségüket teljesített,</a:t>
            </a:r>
          </a:p>
          <a:p>
            <a:r>
              <a:rPr lang="hu-HU" dirty="0"/>
              <a:t>elsősorban alacsony iskolai </a:t>
            </a:r>
            <a:r>
              <a:rPr lang="hu-HU" dirty="0" smtClean="0"/>
              <a:t>végzettségű,</a:t>
            </a:r>
          </a:p>
          <a:p>
            <a:r>
              <a:rPr lang="hu-HU" dirty="0"/>
              <a:t>munkavállalási </a:t>
            </a:r>
            <a:r>
              <a:rPr lang="hu-HU" dirty="0" smtClean="0"/>
              <a:t>korú </a:t>
            </a:r>
            <a:r>
              <a:rPr lang="hu-HU" dirty="0"/>
              <a:t>felnőtt </a:t>
            </a:r>
            <a:r>
              <a:rPr lang="hu-HU" dirty="0" smtClean="0"/>
              <a:t>személyek, akik</a:t>
            </a:r>
          </a:p>
          <a:p>
            <a:pPr lvl="1"/>
            <a:r>
              <a:rPr lang="hu-HU" dirty="0"/>
              <a:t>közfoglalkoztatási </a:t>
            </a:r>
            <a:r>
              <a:rPr lang="hu-HU" dirty="0" smtClean="0"/>
              <a:t>jogviszonyban, vagy</a:t>
            </a:r>
          </a:p>
          <a:p>
            <a:pPr lvl="1"/>
            <a:r>
              <a:rPr lang="hu-HU" dirty="0"/>
              <a:t>munkaviszonyban állnak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446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Megvalósító konzorcium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NSZFH: konzorciumvezető</a:t>
            </a:r>
          </a:p>
          <a:p>
            <a:r>
              <a:rPr lang="hu-HU" dirty="0" smtClean="0"/>
              <a:t>BM: kiemelt konzorciumi tag</a:t>
            </a:r>
          </a:p>
          <a:p>
            <a:r>
              <a:rPr lang="hu-HU" dirty="0" smtClean="0"/>
              <a:t>NGM: </a:t>
            </a:r>
            <a:r>
              <a:rPr lang="hu-HU" dirty="0"/>
              <a:t>konzorciumi tag</a:t>
            </a:r>
            <a:endParaRPr lang="hu-HU" dirty="0" smtClean="0"/>
          </a:p>
          <a:p>
            <a:r>
              <a:rPr lang="hu-HU" dirty="0" smtClean="0"/>
              <a:t>18 konvergencia régióbeli kormányhivatal: </a:t>
            </a:r>
            <a:r>
              <a:rPr lang="hu-HU" dirty="0"/>
              <a:t>konzorciumi tag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378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Kapcsolódás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6</a:t>
            </a:fld>
            <a:endParaRPr lang="hu-HU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62907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2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Fontosabb dátumok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hu-HU" dirty="0">
                <a:latin typeface="Arial" pitchFamily="34" charset="0"/>
                <a:cs typeface="Arial" pitchFamily="34" charset="0"/>
              </a:rPr>
              <a:t>Támogatási kérelem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benyújtása: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2015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. október 30.</a:t>
            </a:r>
          </a:p>
          <a:p>
            <a:r>
              <a:rPr lang="hu-HU" dirty="0">
                <a:latin typeface="Arial" pitchFamily="34" charset="0"/>
                <a:cs typeface="Arial" pitchFamily="34" charset="0"/>
              </a:rPr>
              <a:t>Fizikai megvalósítás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kezdete: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2015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.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november </a:t>
            </a:r>
            <a:r>
              <a:rPr lang="hu-HU" b="1" dirty="0">
                <a:latin typeface="Arial" pitchFamily="34" charset="0"/>
                <a:cs typeface="Arial" pitchFamily="34" charset="0"/>
              </a:rPr>
              <a:t>1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Képzési jegyzék megjelenése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b="1" dirty="0">
                <a:latin typeface="Arial" pitchFamily="34" charset="0"/>
                <a:cs typeface="Arial" pitchFamily="34" charset="0"/>
              </a:rPr>
              <a:t>2016. január 22.</a:t>
            </a: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Támogatási szerződés: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b="1" dirty="0" smtClean="0">
                <a:latin typeface="Arial" pitchFamily="34" charset="0"/>
                <a:cs typeface="Arial" pitchFamily="34" charset="0"/>
              </a:rPr>
              <a:t>2016. február 3.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r>
              <a:rPr lang="hu-HU" dirty="0" smtClean="0">
                <a:latin typeface="Arial" pitchFamily="34" charset="0"/>
                <a:cs typeface="Arial" pitchFamily="34" charset="0"/>
              </a:rPr>
              <a:t>Első képzések indítása: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b="1" dirty="0">
                <a:latin typeface="Arial" pitchFamily="34" charset="0"/>
                <a:cs typeface="Arial" pitchFamily="34" charset="0"/>
              </a:rPr>
              <a:t>2016.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február 12.</a:t>
            </a:r>
            <a:endParaRPr lang="hu-HU" b="1" dirty="0">
              <a:latin typeface="Arial" pitchFamily="34" charset="0"/>
              <a:cs typeface="Arial" pitchFamily="34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25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Képzések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2431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080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0"/>
            <a:ext cx="8156459" cy="936104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Indikátormutatók teljesülése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294011"/>
              </p:ext>
            </p:extLst>
          </p:nvPr>
        </p:nvGraphicFramePr>
        <p:xfrm>
          <a:off x="323528" y="1412776"/>
          <a:ext cx="8445624" cy="5348649"/>
        </p:xfrm>
        <a:graphic>
          <a:graphicData uri="http://schemas.openxmlformats.org/drawingml/2006/table">
            <a:tbl>
              <a:tblPr firstRow="1" bandRow="1">
                <a:solidFill>
                  <a:srgbClr val="FFFFCC"/>
                </a:solidFill>
                <a:tableStyleId>{5C22544A-7EE6-4342-B048-85BDC9FD1C3A}</a:tableStyleId>
              </a:tblPr>
              <a:tblGrid>
                <a:gridCol w="3456384"/>
                <a:gridCol w="1440160"/>
                <a:gridCol w="2160240"/>
                <a:gridCol w="1388840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Indikátormutató</a:t>
                      </a:r>
                      <a:r>
                        <a:rPr lang="hu-H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megnevezése</a:t>
                      </a:r>
                      <a:endParaRPr lang="hu-H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Célérték</a:t>
                      </a:r>
                      <a:endParaRPr lang="hu-H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2017. április</a:t>
                      </a:r>
                      <a:r>
                        <a:rPr lang="hu-H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30-i állapot</a:t>
                      </a:r>
                      <a:endParaRPr lang="hu-H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Elért </a:t>
                      </a:r>
                      <a:r>
                        <a:rPr lang="hu-HU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eredmény</a:t>
                      </a:r>
                      <a:endParaRPr lang="hu-H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0324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Képzésben résztvevők száma</a:t>
                      </a:r>
                      <a:endParaRPr lang="hu-H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85 000 fő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46 886 </a:t>
                      </a:r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fő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55,16%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070915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Képzésben résztvevő legfeljebb ISCED 2 végzettséggel rendelkezők száma</a:t>
                      </a:r>
                      <a:endParaRPr lang="hu-H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 fő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44 750 </a:t>
                      </a:r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fő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55,94%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778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hu-HU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képzés során tanúsítványt, vagy bizonyítványt szerző résztvevők száma</a:t>
                      </a:r>
                      <a:endParaRPr lang="hu-HU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hu-HU" sz="17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  <a:r>
                        <a:rPr lang="hu-HU" sz="17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17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000 fő</a:t>
                      </a:r>
                      <a:endParaRPr lang="hu-HU" sz="17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7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33 414 </a:t>
                      </a:r>
                      <a:r>
                        <a:rPr lang="hu-HU" sz="17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fő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7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49,14%</a:t>
                      </a:r>
                      <a:endParaRPr lang="hu-HU" sz="17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503705"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képzés során tanúsítványt, vagy bizonyítványt szerző legfeljebb ISCED 2 végzettséggel rendelkezők száma</a:t>
                      </a:r>
                      <a:endParaRPr lang="hu-H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hu-HU" sz="17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 fő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31 735 </a:t>
                      </a:r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fő</a:t>
                      </a:r>
                    </a:p>
                    <a:p>
                      <a:pPr algn="ctr"/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49,59%</a:t>
                      </a:r>
                      <a:endParaRPr lang="hu-HU" sz="1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528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Képzési körök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938121"/>
              </p:ext>
            </p:extLst>
          </p:nvPr>
        </p:nvGraphicFramePr>
        <p:xfrm>
          <a:off x="1547664" y="1988840"/>
          <a:ext cx="5554960" cy="233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64"/>
                <a:gridCol w="26642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Képzési kör</a:t>
                      </a:r>
                      <a:endParaRPr lang="hu-H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Százalék</a:t>
                      </a:r>
                      <a:endParaRPr lang="hu-H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OKJ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l" fontAlgn="b">
                        <a:tabLst>
                          <a:tab pos="2155825" algn="r"/>
                        </a:tabLst>
                      </a:pP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53,79% 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Egyéb 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szakmai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2155825" algn="r"/>
                        </a:tabLst>
                      </a:pP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30,00% 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Egyéb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2155825" algn="r"/>
                        </a:tabLst>
                      </a:pP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11,76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Hatósági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2155825" algn="r"/>
                        </a:tabLst>
                      </a:pP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0,34% 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Hatósági + 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OKJ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tabLst>
                          <a:tab pos="2155825" algn="r"/>
                        </a:tabLst>
                      </a:pP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4,11% 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421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Lemorzsolódás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9163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210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683568" y="1052736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17463">
              <a:buNone/>
            </a:pPr>
            <a:r>
              <a:rPr lang="hu-HU" sz="3600" dirty="0">
                <a:solidFill>
                  <a:schemeClr val="bg1"/>
                </a:solidFill>
              </a:rPr>
              <a:t>„Még ha a jó vágányon is vagy – elgázolnak, ha csak egy helyben ülsz!”</a:t>
            </a:r>
          </a:p>
          <a:p>
            <a:pPr algn="r">
              <a:buNone/>
            </a:pPr>
            <a:endParaRPr lang="hu-HU" sz="3600" dirty="0">
              <a:solidFill>
                <a:schemeClr val="bg1"/>
              </a:solidFill>
            </a:endParaRPr>
          </a:p>
          <a:p>
            <a:pPr algn="r">
              <a:buNone/>
            </a:pPr>
            <a:r>
              <a:rPr lang="hu-HU" sz="3600" dirty="0" err="1">
                <a:solidFill>
                  <a:schemeClr val="bg1"/>
                </a:solidFill>
              </a:rPr>
              <a:t>Will</a:t>
            </a:r>
            <a:r>
              <a:rPr lang="hu-HU" sz="3600" dirty="0">
                <a:solidFill>
                  <a:schemeClr val="bg1"/>
                </a:solidFill>
              </a:rPr>
              <a:t> Rogers</a:t>
            </a:r>
          </a:p>
        </p:txBody>
      </p:sp>
    </p:spTree>
    <p:extLst>
      <p:ext uri="{BB962C8B-B14F-4D97-AF65-F5344CB8AC3E}">
        <p14:creationId xmlns:p14="http://schemas.microsoft.com/office/powerpoint/2010/main" val="8549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2834</TotalTime>
  <Words>297</Words>
  <Application>Microsoft Office PowerPoint</Application>
  <PresentationFormat>Diavetítés a képernyőre (4:3 oldalarány)</PresentationFormat>
  <Paragraphs>102</Paragraphs>
  <Slides>12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12</vt:i4>
      </vt:variant>
    </vt:vector>
  </HeadingPairs>
  <TitlesOfParts>
    <vt:vector size="14" baseType="lpstr">
      <vt:lpstr>Office-téma</vt:lpstr>
      <vt:lpstr>1_Office-téma</vt:lpstr>
      <vt:lpstr>A GINOP-6.1.1 kiemelt projekt általános bemutatása, elért eredményei</vt:lpstr>
      <vt:lpstr>PowerPoint bemutató</vt:lpstr>
      <vt:lpstr>Cél</vt:lpstr>
      <vt:lpstr>Célcsoport</vt:lpstr>
      <vt:lpstr>Megvalósító konzorcium</vt:lpstr>
      <vt:lpstr>Kapcsolódás</vt:lpstr>
      <vt:lpstr>Fontosabb dátumok</vt:lpstr>
      <vt:lpstr>Képzések</vt:lpstr>
      <vt:lpstr>Indikátormutatók teljesülése</vt:lpstr>
      <vt:lpstr>Képzési körök</vt:lpstr>
      <vt:lpstr>Lemorzsolódás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Ellandi</dc:creator>
  <cp:lastModifiedBy>Csányi Róbert</cp:lastModifiedBy>
  <cp:revision>85</cp:revision>
  <dcterms:created xsi:type="dcterms:W3CDTF">2014-10-09T08:53:55Z</dcterms:created>
  <dcterms:modified xsi:type="dcterms:W3CDTF">2017-05-09T13:51:31Z</dcterms:modified>
</cp:coreProperties>
</file>